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9" r:id="rId5"/>
    <p:sldId id="260" r:id="rId6"/>
    <p:sldId id="261" r:id="rId7"/>
    <p:sldId id="266" r:id="rId8"/>
    <p:sldId id="271" r:id="rId9"/>
    <p:sldId id="274" r:id="rId10"/>
    <p:sldId id="275" r:id="rId11"/>
    <p:sldId id="262" r:id="rId12"/>
    <p:sldId id="276" r:id="rId13"/>
    <p:sldId id="277"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5" d="100"/>
          <a:sy n="65" d="100"/>
        </p:scale>
        <p:origin x="6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B2D0AB-73DC-9522-FBB5-F4695B3A0C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7F25E4DA-0ABF-F9FF-0348-FF3C66F8D7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14C63746-D1CA-AAF1-B72B-A8529D01F6D2}"/>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a16="http://schemas.microsoft.com/office/drawing/2014/main" xmlns="" id="{0D2A2147-3448-87FE-D275-117A510D9F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F2204AD-81CA-75DB-2B39-17B7AB82D82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99165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BFD52D-BA9E-1D6A-E6FB-47AD22BBDC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D1474363-A563-59A4-D69D-29047C200A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C0C358E5-469A-90D8-FC02-BC4A9111B003}"/>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a16="http://schemas.microsoft.com/office/drawing/2014/main" xmlns="" id="{AD81ED92-94C7-E87E-6AB9-7789C7C899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5EF7C3F4-124A-DC39-9647-ED29BE079CF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68646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AD785E4-49B1-BC11-BE87-8E6AA5A620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E0A2BE6-E557-FEA4-1DB9-F08E82117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441CAD83-24A7-7F84-0EEF-3934032B81C1}"/>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a16="http://schemas.microsoft.com/office/drawing/2014/main" xmlns="" id="{7ADB31D9-E351-F909-1391-CCD47F8FCB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76398E6-379C-1082-F5C4-3DA583BBFC0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76581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184A2B-F33C-A96A-F905-671DFC1F51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331B981-8FD6-3BE8-4477-CFD6AF133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60A68935-2210-B3DF-2156-F180E06B322A}"/>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a16="http://schemas.microsoft.com/office/drawing/2014/main" xmlns="" id="{62F570A0-120F-511E-8C33-CCD677767B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BF2C0167-169E-413F-1130-B29A5DCDDBD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315433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A36F11-F3F5-6D69-A1CC-10B5D8740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8BD89BF-1438-E33F-01DF-9333E8E38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E7B8896-3440-1FBA-4879-2C6BC81E7DA9}"/>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a16="http://schemas.microsoft.com/office/drawing/2014/main" xmlns="" id="{CEBD2066-BE33-69BA-87D3-BDF47E6951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6C97B38-D93E-2BD2-99F0-467024E52916}"/>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995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0D6B15-1E00-2121-492E-009A9194C5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700B474-128A-85FC-5531-FCA9B1414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5587D37C-5961-00A8-CA37-179EEA9DF1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5CD58A00-CC54-6AA0-3C46-0792C0458E47}"/>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6" name="Footer Placeholder 5">
            <a:extLst>
              <a:ext uri="{FF2B5EF4-FFF2-40B4-BE49-F238E27FC236}">
                <a16:creationId xmlns:a16="http://schemas.microsoft.com/office/drawing/2014/main" xmlns="" id="{AF0AFCFF-673B-94E7-8656-4CAFC700B8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A2DACDCA-7A0C-C982-769E-FEBE13A4C0F4}"/>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75416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DDF2BB-2541-0C82-8591-DB855A28DC7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D2982C1-420E-DF49-5C6A-0AE098DC02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5291043-CDD9-2EC6-3775-C7CAFE3589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A5FC5FDE-12AB-AEC0-F35C-8B190CE92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B0E414A-E341-6E3D-854A-E083A4946C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F0041041-2E9F-6BFB-FD6F-DEF398B4A63D}"/>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8" name="Footer Placeholder 7">
            <a:extLst>
              <a:ext uri="{FF2B5EF4-FFF2-40B4-BE49-F238E27FC236}">
                <a16:creationId xmlns:a16="http://schemas.microsoft.com/office/drawing/2014/main" xmlns="" id="{8DC65180-3784-C3DD-D34F-CD26487C5A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D8DC5EE5-464B-67FA-520A-660803CE2365}"/>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44515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A1BC51-A5E7-7D52-F291-C901A67FD2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2DCA9EC-7B55-E028-D992-3224CC6B859F}"/>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4" name="Footer Placeholder 3">
            <a:extLst>
              <a:ext uri="{FF2B5EF4-FFF2-40B4-BE49-F238E27FC236}">
                <a16:creationId xmlns:a16="http://schemas.microsoft.com/office/drawing/2014/main" xmlns="" id="{D511C511-DF74-AA79-B900-60287F45788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402D9B6E-1997-59D2-EE52-E3ADD33B5241}"/>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06276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5594DEF-19ED-D31B-D8D7-A142B07BC4E5}"/>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3" name="Footer Placeholder 2">
            <a:extLst>
              <a:ext uri="{FF2B5EF4-FFF2-40B4-BE49-F238E27FC236}">
                <a16:creationId xmlns:a16="http://schemas.microsoft.com/office/drawing/2014/main" xmlns="" id="{0D2451AC-B1ED-A9B0-4282-D03B1B4B177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89C68F19-05E5-1098-7F37-1185342FF087}"/>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434890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5D787B-42F8-E985-3D05-FCA982BAF7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44490B7E-8D36-B82B-825E-E19D608A1C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45121F0C-2B92-4A44-797F-97ED47C0A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6CDFE0E-4B5E-16C4-0E1A-7ADF4C3502AB}"/>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6" name="Footer Placeholder 5">
            <a:extLst>
              <a:ext uri="{FF2B5EF4-FFF2-40B4-BE49-F238E27FC236}">
                <a16:creationId xmlns:a16="http://schemas.microsoft.com/office/drawing/2014/main" xmlns="" id="{3B199682-A874-7488-DB09-03A52EB43F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60D99DAE-924C-C3B5-7720-F2DFDCF6CC4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0354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696DD6-01DE-775B-3D60-60000158F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D8414463-8E6E-FEF7-9889-015EF30BB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A9362053-5F11-F0C1-CF21-E64066700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B41CE88-7C41-C38B-8DBE-AFD2C06A5ECC}"/>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6" name="Footer Placeholder 5">
            <a:extLst>
              <a:ext uri="{FF2B5EF4-FFF2-40B4-BE49-F238E27FC236}">
                <a16:creationId xmlns:a16="http://schemas.microsoft.com/office/drawing/2014/main" xmlns="" id="{B2A4ABCE-3C5C-00F3-136B-044601F1B0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2693E077-3CB9-DB6C-2B01-2929E482F25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81000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EC8E07F-A5C8-DED1-32C4-867633795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C89240B-2AB2-8A61-7A3B-5027D3F88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F7FC45B-D73F-915E-9BBC-1DE953204E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A1C63-37C2-48D7-A381-A5D617DC616A}" type="datetimeFigureOut">
              <a:rPr lang="en-IN" smtClean="0"/>
              <a:t>25-01-2023</a:t>
            </a:fld>
            <a:endParaRPr lang="en-IN"/>
          </a:p>
        </p:txBody>
      </p:sp>
      <p:sp>
        <p:nvSpPr>
          <p:cNvPr id="5" name="Footer Placeholder 4">
            <a:extLst>
              <a:ext uri="{FF2B5EF4-FFF2-40B4-BE49-F238E27FC236}">
                <a16:creationId xmlns:a16="http://schemas.microsoft.com/office/drawing/2014/main" xmlns="" id="{7ADD0073-6025-2ED5-B357-F961CEC9A1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F25174CF-CF67-28AE-BCD1-58E55D899A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D457F-244E-4403-952A-7FECB477ABD5}" type="slidenum">
              <a:rPr lang="en-IN" smtClean="0"/>
              <a:t>‹#›</a:t>
            </a:fld>
            <a:endParaRPr lang="en-IN"/>
          </a:p>
        </p:txBody>
      </p:sp>
    </p:spTree>
    <p:extLst>
      <p:ext uri="{BB962C8B-B14F-4D97-AF65-F5344CB8AC3E}">
        <p14:creationId xmlns:p14="http://schemas.microsoft.com/office/powerpoint/2010/main" val="80334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88072E-A176-46C8-455D-922F46612CCC}"/>
              </a:ext>
            </a:extLst>
          </p:cNvPr>
          <p:cNvSpPr>
            <a:spLocks noGrp="1"/>
          </p:cNvSpPr>
          <p:nvPr>
            <p:ph type="ctrTitle"/>
          </p:nvPr>
        </p:nvSpPr>
        <p:spPr/>
        <p:txBody>
          <a:bodyPr>
            <a:normAutofit/>
          </a:bodyPr>
          <a:lstStyle/>
          <a:p>
            <a:r>
              <a:rPr lang="en-US" dirty="0">
                <a:latin typeface="Times New Roman" panose="02020603050405020304" pitchFamily="18" charset="0"/>
                <a:cs typeface="Times New Roman" panose="02020603050405020304" pitchFamily="18" charset="0"/>
              </a:rPr>
              <a:t>Fundamentals of Information Technology</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04634965-BBC1-7D84-28D8-0FBF6E350DE9}"/>
              </a:ext>
            </a:extLst>
          </p:cNvPr>
          <p:cNvSpPr>
            <a:spLocks noGrp="1"/>
          </p:cNvSpPr>
          <p:nvPr>
            <p:ph type="subTitle" idx="1"/>
          </p:nvPr>
        </p:nvSpPr>
        <p:spPr>
          <a:xfrm>
            <a:off x="1524000" y="3602037"/>
            <a:ext cx="9144000" cy="2133599"/>
          </a:xfrm>
        </p:spPr>
        <p:txBody>
          <a:bodyPr>
            <a:noAutofit/>
          </a:bodyPr>
          <a:lstStyle/>
          <a:p>
            <a:pPr algn="r"/>
            <a:r>
              <a:rPr lang="en-US" sz="6000" b="1" dirty="0">
                <a:latin typeface="Times New Roman" panose="02020603050405020304" pitchFamily="18" charset="0"/>
                <a:cs typeface="Times New Roman" panose="02020603050405020304" pitchFamily="18" charset="0"/>
              </a:rPr>
              <a:t>S.S.NACHIYA</a:t>
            </a:r>
          </a:p>
          <a:p>
            <a:pPr algn="r"/>
            <a:r>
              <a:rPr lang="en-US" sz="6000" b="1" dirty="0">
                <a:latin typeface="Times New Roman" panose="02020603050405020304" pitchFamily="18" charset="0"/>
                <a:cs typeface="Times New Roman" panose="02020603050405020304" pitchFamily="18" charset="0"/>
              </a:rPr>
              <a:t>DEPT., OF C.S.,</a:t>
            </a:r>
            <a:endParaRPr lang="en-IN"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97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490" y="0"/>
            <a:ext cx="10515600" cy="4351338"/>
          </a:xfrm>
        </p:spPr>
        <p:txBody>
          <a:bodyPr>
            <a:normAutofit/>
          </a:bodyPr>
          <a:lstStyle/>
          <a:p>
            <a:pPr marL="0" indent="0">
              <a:lnSpc>
                <a:spcPct val="150000"/>
              </a:lnSpc>
              <a:buNone/>
            </a:pPr>
            <a:r>
              <a:rPr lang="en-US" sz="2000" b="1" dirty="0">
                <a:latin typeface="Times New Roman" panose="02020603050405020304" pitchFamily="18" charset="0"/>
                <a:cs typeface="Times New Roman" panose="02020603050405020304" pitchFamily="18" charset="0"/>
              </a:rPr>
              <a:t>(v) Zoom Slider: </a:t>
            </a:r>
            <a:r>
              <a:rPr lang="en-US" sz="2000" dirty="0">
                <a:latin typeface="Times New Roman" panose="02020603050405020304" pitchFamily="18" charset="0"/>
                <a:cs typeface="Times New Roman" panose="02020603050405020304" pitchFamily="18" charset="0"/>
              </a:rPr>
              <a:t>To zoom in or zoom out your presentation.</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(vi) Slide Sorter Pane:</a:t>
            </a:r>
            <a:r>
              <a:rPr lang="en-US" sz="2000" dirty="0">
                <a:latin typeface="Times New Roman" panose="02020603050405020304" pitchFamily="18" charset="0"/>
                <a:cs typeface="Times New Roman" panose="02020603050405020304" pitchFamily="18" charset="0"/>
              </a:rPr>
              <a:t> This allows us to choose which slides will be shown in which sequence during the slide show.</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(vii) Notes Pane:</a:t>
            </a:r>
            <a:r>
              <a:rPr lang="en-US" sz="2000" dirty="0">
                <a:latin typeface="Times New Roman" panose="02020603050405020304" pitchFamily="18" charset="0"/>
                <a:cs typeface="Times New Roman" panose="02020603050405020304" pitchFamily="18" charset="0"/>
              </a:rPr>
              <a:t> This allows us to type notes that we may require later when preparing for the presentation, but they will not be displayed during the slide show.</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(viii) View Buttons: </a:t>
            </a:r>
            <a:r>
              <a:rPr lang="en-US" sz="2000" dirty="0">
                <a:latin typeface="Times New Roman" panose="02020603050405020304" pitchFamily="18" charset="0"/>
                <a:cs typeface="Times New Roman" panose="02020603050405020304" pitchFamily="18" charset="0"/>
              </a:rPr>
              <a:t>Provides different views of your presentation like : normal, slide show &amp; slide sorter.</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(ix) Slide Pane:</a:t>
            </a:r>
            <a:r>
              <a:rPr lang="en-US" sz="2000" dirty="0">
                <a:latin typeface="Times New Roman" panose="02020603050405020304" pitchFamily="18" charset="0"/>
                <a:cs typeface="Times New Roman" panose="02020603050405020304" pitchFamily="18" charset="0"/>
              </a:rPr>
              <a:t> This is where we type, format, and otherwise design the slide.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904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Lightbo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478" y="0"/>
            <a:ext cx="1091380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136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8702" y="-489872"/>
            <a:ext cx="10515600" cy="4351338"/>
          </a:xfrm>
        </p:spPr>
        <p:txBody>
          <a:bodyPr>
            <a:normAutofit lnSpcReduction="10000"/>
          </a:bodyPr>
          <a:lstStyle/>
          <a:p>
            <a:pPr marL="0" indent="0" fontAlgn="base">
              <a:lnSpc>
                <a:spcPct val="150000"/>
              </a:lnSpc>
              <a:buNone/>
            </a:pPr>
            <a:r>
              <a:rPr lang="en-US" b="1" dirty="0" smtClean="0"/>
              <a:t>  </a:t>
            </a:r>
            <a:r>
              <a:rPr lang="en-US" sz="2000" b="1" dirty="0" smtClean="0">
                <a:latin typeface="Times New Roman" panose="02020603050405020304" pitchFamily="18" charset="0"/>
                <a:cs typeface="Times New Roman" panose="02020603050405020304" pitchFamily="18" charset="0"/>
              </a:rPr>
              <a:t>Concept </a:t>
            </a:r>
            <a:r>
              <a:rPr lang="en-US" sz="2000" b="1" dirty="0">
                <a:latin typeface="Times New Roman" panose="02020603050405020304" pitchFamily="18" charset="0"/>
                <a:cs typeface="Times New Roman" panose="02020603050405020304" pitchFamily="18" charset="0"/>
              </a:rPr>
              <a:t>of Slide Shows</a:t>
            </a:r>
          </a:p>
          <a:p>
            <a:pPr marL="0" indent="0" fontAlgn="base">
              <a:lnSpc>
                <a:spcPct val="150000"/>
              </a:lnSpc>
              <a:buNone/>
            </a:pPr>
            <a:r>
              <a:rPr lang="en-US" sz="2000" dirty="0">
                <a:latin typeface="Times New Roman" panose="02020603050405020304" pitchFamily="18" charset="0"/>
                <a:cs typeface="Times New Roman" panose="02020603050405020304" pitchFamily="18" charset="0"/>
              </a:rPr>
              <a:t>After preparing the presentation, it’s time for the slide show. Steps for slide show are:</a:t>
            </a:r>
          </a:p>
          <a:p>
            <a:pPr fontAlgn="base">
              <a:lnSpc>
                <a:spcPct val="150000"/>
              </a:lnSpc>
            </a:pPr>
            <a:r>
              <a:rPr lang="en-US" sz="2000" b="1" dirty="0">
                <a:latin typeface="Times New Roman" panose="02020603050405020304" pitchFamily="18" charset="0"/>
                <a:cs typeface="Times New Roman" panose="02020603050405020304" pitchFamily="18" charset="0"/>
              </a:rPr>
              <a:t>Step 1.</a:t>
            </a:r>
            <a:r>
              <a:rPr lang="en-US" sz="2000" dirty="0">
                <a:latin typeface="Times New Roman" panose="02020603050405020304" pitchFamily="18" charset="0"/>
                <a:cs typeface="Times New Roman" panose="02020603050405020304" pitchFamily="18" charset="0"/>
              </a:rPr>
              <a:t> Click on the view Option on the top Menu </a:t>
            </a:r>
            <a:r>
              <a:rPr lang="en-US" sz="2000" dirty="0" smtClean="0">
                <a:latin typeface="Times New Roman" panose="02020603050405020304" pitchFamily="18" charset="0"/>
                <a:cs typeface="Times New Roman" panose="02020603050405020304" pitchFamily="18" charset="0"/>
              </a:rPr>
              <a:t>Toolbar</a:t>
            </a:r>
          </a:p>
          <a:p>
            <a:pPr marL="0" indent="0" fontAlgn="base">
              <a:lnSpc>
                <a:spcPct val="150000"/>
              </a:lnSpc>
              <a:buNone/>
            </a:pPr>
            <a:r>
              <a:rPr lang="en-US" sz="2000" b="1" dirty="0" smtClean="0">
                <a:latin typeface="Times New Roman" panose="02020603050405020304" pitchFamily="18" charset="0"/>
                <a:cs typeface="Times New Roman" panose="02020603050405020304" pitchFamily="18" charset="0"/>
              </a:rPr>
              <a:t>   Step </a:t>
            </a:r>
            <a:r>
              <a:rPr lang="en-US" sz="2000" b="1" dirty="0">
                <a:latin typeface="Times New Roman" panose="02020603050405020304" pitchFamily="18" charset="0"/>
                <a:cs typeface="Times New Roman" panose="02020603050405020304" pitchFamily="18" charset="0"/>
              </a:rPr>
              <a:t>2. </a:t>
            </a:r>
            <a:r>
              <a:rPr lang="en-US" sz="2000" dirty="0">
                <a:latin typeface="Times New Roman" panose="02020603050405020304" pitchFamily="18" charset="0"/>
                <a:cs typeface="Times New Roman" panose="02020603050405020304" pitchFamily="18" charset="0"/>
              </a:rPr>
              <a:t>Click on the slide show option</a:t>
            </a:r>
            <a:r>
              <a:rPr lang="en-US" sz="2000" dirty="0" smtClean="0">
                <a:latin typeface="Times New Roman" panose="02020603050405020304" pitchFamily="18" charset="0"/>
                <a:cs typeface="Times New Roman" panose="02020603050405020304" pitchFamily="18" charset="0"/>
              </a:rPr>
              <a:t>.</a:t>
            </a:r>
          </a:p>
          <a:p>
            <a:pPr marL="0" indent="0" fontAlgn="base">
              <a:lnSpc>
                <a:spcPct val="150000"/>
              </a:lnSpc>
              <a:buNone/>
            </a:pPr>
            <a:r>
              <a:rPr lang="en-US" sz="20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Step 3.</a:t>
            </a:r>
            <a:r>
              <a:rPr lang="en-US" sz="2000" b="1" dirty="0">
                <a:latin typeface="Times New Roman" panose="02020603050405020304" pitchFamily="18" charset="0"/>
                <a:cs typeface="Times New Roman" panose="02020603050405020304" pitchFamily="18" charset="0"/>
              </a:rPr>
              <a:t> </a:t>
            </a:r>
            <a:r>
              <a:rPr lang="en-US" sz="2000" dirty="0"/>
              <a:t>The slide show will start (Press Esc key (escape) to come out of slide show)</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fontAlgn="base">
              <a:lnSpc>
                <a:spcPct val="150000"/>
              </a:lnSpc>
              <a:buNone/>
            </a:pP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Note:</a:t>
            </a:r>
            <a:r>
              <a:rPr lang="en-US" sz="2000" i="1" dirty="0" err="1"/>
              <a:t>Shortcut</a:t>
            </a:r>
            <a:r>
              <a:rPr lang="en-US" sz="2000" i="1" dirty="0"/>
              <a:t> for the slide show is: </a:t>
            </a:r>
            <a:r>
              <a:rPr lang="en-US" sz="2000" b="1" i="1" dirty="0"/>
              <a:t>F5</a:t>
            </a:r>
            <a:endParaRPr lang="en-US" sz="2000" b="1" i="1" dirty="0">
              <a:latin typeface="Times New Roman" panose="02020603050405020304" pitchFamily="18" charset="0"/>
              <a:cs typeface="Times New Roman" panose="02020603050405020304" pitchFamily="18" charset="0"/>
            </a:endParaRPr>
          </a:p>
          <a:p>
            <a:pPr marL="0" indent="0">
              <a:lnSpc>
                <a:spcPct val="150000"/>
              </a:lnSpc>
              <a:buNone/>
            </a:pPr>
            <a:r>
              <a:rPr lang="en-US" dirty="0" smtClean="0"/>
              <a:t>               </a:t>
            </a:r>
            <a:endParaRPr lang="en-US" dirty="0"/>
          </a:p>
        </p:txBody>
      </p:sp>
      <p:pic>
        <p:nvPicPr>
          <p:cNvPr id="8196" name="Picture 4" descr="Lightbo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3671" y="2979175"/>
            <a:ext cx="8468033" cy="3259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974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10515600" cy="1325563"/>
          </a:xfrm>
        </p:spPr>
        <p:txBody>
          <a:bodyPr>
            <a:normAutofit/>
          </a:bodyPr>
          <a:lstStyle/>
          <a:p>
            <a:r>
              <a:rPr lang="en-US" sz="2000" b="1" dirty="0">
                <a:latin typeface="Times New Roman" panose="02020603050405020304" pitchFamily="18" charset="0"/>
                <a:cs typeface="Times New Roman" panose="02020603050405020304" pitchFamily="18" charset="0"/>
              </a:rPr>
              <a:t>P</a:t>
            </a:r>
            <a:r>
              <a:rPr lang="en-US" sz="2000" b="1" dirty="0" smtClean="0">
                <a:latin typeface="Times New Roman" panose="02020603050405020304" pitchFamily="18" charset="0"/>
                <a:cs typeface="Times New Roman" panose="02020603050405020304" pitchFamily="18" charset="0"/>
              </a:rPr>
              <a:t>rint </a:t>
            </a:r>
            <a:r>
              <a:rPr lang="en-US" sz="2000" b="1" dirty="0">
                <a:latin typeface="Times New Roman" panose="02020603050405020304" pitchFamily="18" charset="0"/>
                <a:cs typeface="Times New Roman" panose="02020603050405020304" pitchFamily="18" charset="0"/>
              </a:rPr>
              <a:t>a Presentation through an attached printer</a:t>
            </a:r>
            <a:endParaRPr lang="en-US"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76400" y="889665"/>
            <a:ext cx="10515600" cy="4351338"/>
          </a:xfrm>
        </p:spPr>
        <p:txBody>
          <a:bodyPr>
            <a:normAutofit/>
          </a:bodyPr>
          <a:lstStyle/>
          <a:p>
            <a:pPr marL="0" indent="0">
              <a:lnSpc>
                <a:spcPct val="150000"/>
              </a:lnSpc>
              <a:buNone/>
            </a:pPr>
            <a:r>
              <a:rPr lang="en-US" sz="2000" b="1" dirty="0">
                <a:latin typeface="Times New Roman" panose="02020603050405020304" pitchFamily="18" charset="0"/>
                <a:cs typeface="Times New Roman" panose="02020603050405020304" pitchFamily="18" charset="0"/>
              </a:rPr>
              <a:t>Step 1:</a:t>
            </a:r>
            <a:r>
              <a:rPr lang="en-US" sz="2000" dirty="0">
                <a:latin typeface="Times New Roman" panose="02020603050405020304" pitchFamily="18" charset="0"/>
                <a:cs typeface="Times New Roman" panose="02020603050405020304" pitchFamily="18" charset="0"/>
              </a:rPr>
              <a:t> Click on the </a:t>
            </a:r>
            <a:r>
              <a:rPr lang="en-US" sz="2000" b="1" dirty="0">
                <a:latin typeface="Times New Roman" panose="02020603050405020304" pitchFamily="18" charset="0"/>
                <a:cs typeface="Times New Roman" panose="02020603050405020304" pitchFamily="18" charset="0"/>
              </a:rPr>
              <a:t>Microsoft</a:t>
            </a:r>
            <a:r>
              <a:rPr lang="en-US" sz="2000" dirty="0">
                <a:latin typeface="Times New Roman" panose="02020603050405020304" pitchFamily="18" charset="0"/>
                <a:cs typeface="Times New Roman" panose="02020603050405020304" pitchFamily="18" charset="0"/>
              </a:rPr>
              <a:t> icon</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Step 2: </a:t>
            </a:r>
            <a:r>
              <a:rPr lang="en-US" sz="2000" dirty="0">
                <a:latin typeface="Times New Roman" panose="02020603050405020304" pitchFamily="18" charset="0"/>
                <a:cs typeface="Times New Roman" panose="02020603050405020304" pitchFamily="18" charset="0"/>
              </a:rPr>
              <a:t>Click On </a:t>
            </a:r>
            <a:r>
              <a:rPr lang="en-US" sz="2000" b="1" dirty="0">
                <a:latin typeface="Times New Roman" panose="02020603050405020304" pitchFamily="18" charset="0"/>
                <a:cs typeface="Times New Roman" panose="02020603050405020304" pitchFamily="18" charset="0"/>
              </a:rPr>
              <a:t>Print</a:t>
            </a:r>
            <a:r>
              <a:rPr lang="en-US" sz="2000" dirty="0">
                <a:latin typeface="Times New Roman" panose="02020603050405020304" pitchFamily="18" charset="0"/>
                <a:cs typeface="Times New Roman" panose="02020603050405020304" pitchFamily="18" charset="0"/>
              </a:rPr>
              <a:t> &amp; a window for</a:t>
            </a:r>
            <a:r>
              <a:rPr lang="en-US" sz="2000" b="1" dirty="0">
                <a:latin typeface="Times New Roman" panose="02020603050405020304" pitchFamily="18" charset="0"/>
                <a:cs typeface="Times New Roman" panose="02020603050405020304" pitchFamily="18" charset="0"/>
              </a:rPr>
              <a:t> Print &amp; Preview</a:t>
            </a:r>
            <a:r>
              <a:rPr lang="en-US" sz="2000" dirty="0">
                <a:latin typeface="Times New Roman" panose="02020603050405020304" pitchFamily="18" charset="0"/>
                <a:cs typeface="Times New Roman" panose="02020603050405020304" pitchFamily="18" charset="0"/>
              </a:rPr>
              <a:t> the document will pop up</a:t>
            </a:r>
            <a:r>
              <a:rPr lang="en-US" sz="2000" i="1" dirty="0" smtClean="0">
                <a:latin typeface="Times New Roman" panose="02020603050405020304" pitchFamily="18" charset="0"/>
                <a:cs typeface="Times New Roman" panose="02020603050405020304" pitchFamily="18" charset="0"/>
              </a:rPr>
              <a:t>.</a:t>
            </a:r>
          </a:p>
          <a:p>
            <a:pPr marL="0" indent="0">
              <a:lnSpc>
                <a:spcPct val="150000"/>
              </a:lnSpc>
              <a:buNone/>
            </a:pPr>
            <a:r>
              <a:rPr lang="en-US" sz="2000" dirty="0" smtClean="0">
                <a:latin typeface="Times New Roman" panose="02020603050405020304" pitchFamily="18" charset="0"/>
                <a:cs typeface="Times New Roman" panose="02020603050405020304" pitchFamily="18" charset="0"/>
              </a:rPr>
              <a:t>            </a:t>
            </a:r>
          </a:p>
          <a:p>
            <a:pPr marL="0" indent="0">
              <a:lnSpc>
                <a:spcPct val="150000"/>
              </a:lnSpc>
              <a:buNone/>
            </a:pPr>
            <a:endParaRPr lang="en-US" sz="2000" dirty="0">
              <a:latin typeface="Times New Roman" panose="02020603050405020304" pitchFamily="18" charset="0"/>
              <a:cs typeface="Times New Roman" panose="02020603050405020304" pitchFamily="18" charset="0"/>
            </a:endParaRPr>
          </a:p>
          <a:p>
            <a:pPr marL="0" indent="0">
              <a:lnSpc>
                <a:spcPct val="150000"/>
              </a:lnSpc>
              <a:buNone/>
            </a:pPr>
            <a:endParaRPr lang="en-US" sz="20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pic>
        <p:nvPicPr>
          <p:cNvPr id="9220" name="Picture 4" descr="https://media.geeksforgeeks.org/wp-content/uploads/20210613174816/w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215228"/>
            <a:ext cx="5508011" cy="3757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695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6632" y="-248931"/>
            <a:ext cx="10515600" cy="1325563"/>
          </a:xfrm>
        </p:spPr>
        <p:txBody>
          <a:bodyPr>
            <a:normAutofit/>
          </a:bodyPr>
          <a:lstStyle/>
          <a:p>
            <a:r>
              <a:rPr lang="en-US" sz="2000" b="1" dirty="0">
                <a:latin typeface="Times New Roman" panose="02020603050405020304" pitchFamily="18" charset="0"/>
                <a:cs typeface="Times New Roman" panose="02020603050405020304" pitchFamily="18" charset="0"/>
              </a:rPr>
              <a:t>Step 3:</a:t>
            </a:r>
            <a:r>
              <a:rPr lang="en-US" sz="2000" dirty="0">
                <a:latin typeface="Times New Roman" panose="02020603050405020304" pitchFamily="18" charset="0"/>
                <a:cs typeface="Times New Roman" panose="02020603050405020304" pitchFamily="18" charset="0"/>
              </a:rPr>
              <a:t> Click on </a:t>
            </a:r>
            <a:r>
              <a:rPr lang="en-US" sz="2000" b="1" dirty="0">
                <a:latin typeface="Times New Roman" panose="02020603050405020304" pitchFamily="18" charset="0"/>
                <a:cs typeface="Times New Roman" panose="02020603050405020304" pitchFamily="18" charset="0"/>
              </a:rPr>
              <a:t>Print</a:t>
            </a:r>
            <a:r>
              <a:rPr lang="en-US" sz="2000" dirty="0">
                <a:latin typeface="Times New Roman" panose="02020603050405020304" pitchFamily="18" charset="0"/>
                <a:cs typeface="Times New Roman" panose="02020603050405020304" pitchFamily="18" charset="0"/>
              </a:rPr>
              <a:t>. Then a window for Print will pop up.</a:t>
            </a:r>
            <a:endParaRPr lang="en-US" sz="2000" dirty="0">
              <a:latin typeface="Times New Roman" panose="02020603050405020304" pitchFamily="18" charset="0"/>
              <a:cs typeface="Times New Roman" panose="02020603050405020304" pitchFamily="18" charset="0"/>
            </a:endParaRPr>
          </a:p>
        </p:txBody>
      </p:sp>
      <p:pic>
        <p:nvPicPr>
          <p:cNvPr id="10242" name="Picture 2" descr="https://media.geeksforgeeks.org/wp-content/uploads/20210613175030/w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387" y="958645"/>
            <a:ext cx="7624916" cy="5899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02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802EEA-9A34-86A6-5B83-8720C4D83924}"/>
              </a:ext>
            </a:extLst>
          </p:cNvPr>
          <p:cNvSpPr>
            <a:spLocks noGrp="1"/>
          </p:cNvSpPr>
          <p:nvPr>
            <p:ph type="title"/>
          </p:nvPr>
        </p:nvSpPr>
        <p:spPr>
          <a:xfrm>
            <a:off x="734957" y="-544795"/>
            <a:ext cx="10515600" cy="1325563"/>
          </a:xfrm>
        </p:spPr>
        <p:txBody>
          <a:bodyPr>
            <a:normAutofit/>
          </a:bodyPr>
          <a:lstStyle/>
          <a:p>
            <a:pPr algn="ctr" fontAlgn="base"/>
            <a:r>
              <a:rPr lang="en-US" sz="2000" b="1" dirty="0">
                <a:latin typeface="Times New Roman" panose="02020603050405020304" pitchFamily="18" charset="0"/>
                <a:cs typeface="Times New Roman" panose="02020603050405020304" pitchFamily="18" charset="0"/>
              </a:rPr>
              <a:t>Microsoft PowerPoint</a:t>
            </a:r>
          </a:p>
        </p:txBody>
      </p:sp>
      <p:sp>
        <p:nvSpPr>
          <p:cNvPr id="3" name="Content Placeholder 2">
            <a:extLst>
              <a:ext uri="{FF2B5EF4-FFF2-40B4-BE49-F238E27FC236}">
                <a16:creationId xmlns:a16="http://schemas.microsoft.com/office/drawing/2014/main" xmlns="" id="{F98A2DEF-A328-4E4F-3E54-CDDF7296E40F}"/>
              </a:ext>
            </a:extLst>
          </p:cNvPr>
          <p:cNvSpPr>
            <a:spLocks noGrp="1"/>
          </p:cNvSpPr>
          <p:nvPr>
            <p:ph idx="1"/>
          </p:nvPr>
        </p:nvSpPr>
        <p:spPr>
          <a:xfrm>
            <a:off x="840659" y="117987"/>
            <a:ext cx="10289452" cy="6872748"/>
          </a:xfrm>
        </p:spPr>
        <p:txBody>
          <a:bodyPr>
            <a:noAutofit/>
          </a:bodyPr>
          <a:lstStyle/>
          <a:p>
            <a:pPr marL="0" indent="0">
              <a:lnSpc>
                <a:spcPct val="150000"/>
              </a:lnSpc>
              <a:spcAft>
                <a:spcPts val="800"/>
              </a:spcAft>
              <a:buNone/>
            </a:pPr>
            <a:r>
              <a:rPr lang="en-US" sz="2000" dirty="0"/>
              <a:t>MS PowerPoint is a program that is included in the Microsoft Office suite. It is used to make presentations for personal and professional purposes.</a:t>
            </a:r>
            <a:endParaRPr lang="en-US" sz="2000" dirty="0" smtClean="0">
              <a:latin typeface="Times New Roman" panose="02020603050405020304" pitchFamily="18" charset="0"/>
              <a:cs typeface="Times New Roman" panose="02020603050405020304" pitchFamily="18" charset="0"/>
            </a:endParaRPr>
          </a:p>
          <a:p>
            <a:pPr marL="0" indent="0">
              <a:lnSpc>
                <a:spcPct val="100000"/>
              </a:lnSpc>
              <a:spcAft>
                <a:spcPts val="800"/>
              </a:spcAft>
              <a:buNone/>
            </a:pPr>
            <a:r>
              <a:rPr lang="en-US" sz="2000" dirty="0" smtClean="0">
                <a:latin typeface="Times New Roman" panose="02020603050405020304" pitchFamily="18" charset="0"/>
                <a:cs typeface="Times New Roman" panose="02020603050405020304" pitchFamily="18" charset="0"/>
              </a:rPr>
              <a:t>Information </a:t>
            </a:r>
            <a:r>
              <a:rPr lang="en-US" sz="2000" dirty="0">
                <a:latin typeface="Times New Roman" panose="02020603050405020304" pitchFamily="18" charset="0"/>
                <a:cs typeface="Times New Roman" panose="02020603050405020304" pitchFamily="18" charset="0"/>
              </a:rPr>
              <a:t>can be displayed using an electronic presentation application. This information is usually presented as a slide show — the data is displayed on a slide that may be viewed on a computer monitor or projected onto a screen using an LCD projector. A presentation might consist of multiple slides that are exhibited </a:t>
            </a:r>
            <a:r>
              <a:rPr lang="en-US" sz="2000" dirty="0" smtClean="0">
                <a:latin typeface="Times New Roman" panose="02020603050405020304" pitchFamily="18" charset="0"/>
                <a:cs typeface="Times New Roman" panose="02020603050405020304" pitchFamily="18" charset="0"/>
              </a:rPr>
              <a:t>one </a:t>
            </a:r>
            <a:r>
              <a:rPr lang="en-US" sz="2000" dirty="0">
                <a:latin typeface="Times New Roman" panose="02020603050405020304" pitchFamily="18" charset="0"/>
                <a:cs typeface="Times New Roman" panose="02020603050405020304" pitchFamily="18" charset="0"/>
              </a:rPr>
              <a:t>after the other. </a:t>
            </a:r>
            <a:endParaRPr lang="en-US" sz="2000" dirty="0" smtClean="0">
              <a:latin typeface="Times New Roman" panose="02020603050405020304" pitchFamily="18" charset="0"/>
              <a:cs typeface="Times New Roman" panose="02020603050405020304" pitchFamily="18" charset="0"/>
            </a:endParaRPr>
          </a:p>
          <a:p>
            <a:pPr marL="0" indent="0">
              <a:lnSpc>
                <a:spcPct val="100000"/>
              </a:lnSpc>
              <a:buNone/>
            </a:pPr>
            <a:r>
              <a:rPr lang="en-US" sz="2000" dirty="0"/>
              <a:t>The following elements can be added to a </a:t>
            </a:r>
            <a:r>
              <a:rPr lang="en-US" sz="2000" dirty="0" err="1"/>
              <a:t>Powerpoint</a:t>
            </a:r>
            <a:r>
              <a:rPr lang="en-US" sz="2000" dirty="0"/>
              <a:t> slide:</a:t>
            </a:r>
          </a:p>
          <a:p>
            <a:pPr>
              <a:lnSpc>
                <a:spcPct val="100000"/>
              </a:lnSpc>
            </a:pPr>
            <a:r>
              <a:rPr lang="en-US" sz="2000" dirty="0"/>
              <a:t>Clip Art</a:t>
            </a:r>
          </a:p>
          <a:p>
            <a:pPr>
              <a:lnSpc>
                <a:spcPct val="150000"/>
              </a:lnSpc>
            </a:pPr>
            <a:r>
              <a:rPr lang="en-US" sz="2000" dirty="0"/>
              <a:t>Graphs</a:t>
            </a:r>
          </a:p>
          <a:p>
            <a:pPr>
              <a:lnSpc>
                <a:spcPct val="150000"/>
              </a:lnSpc>
            </a:pPr>
            <a:r>
              <a:rPr lang="en-US" sz="2000" dirty="0"/>
              <a:t>Tables</a:t>
            </a:r>
          </a:p>
          <a:p>
            <a:pPr>
              <a:lnSpc>
                <a:spcPct val="150000"/>
              </a:lnSpc>
            </a:pPr>
            <a:r>
              <a:rPr lang="en-US" sz="2000" dirty="0"/>
              <a:t>Photographs</a:t>
            </a:r>
          </a:p>
          <a:p>
            <a:pPr>
              <a:lnSpc>
                <a:spcPct val="150000"/>
              </a:lnSpc>
            </a:pPr>
            <a:r>
              <a:rPr lang="en-US" sz="2000" dirty="0"/>
              <a:t>Charts</a:t>
            </a:r>
          </a:p>
          <a:p>
            <a:pPr>
              <a:lnSpc>
                <a:spcPct val="150000"/>
              </a:lnSpc>
            </a:pPr>
            <a:r>
              <a:rPr lang="en-US" sz="2000" dirty="0"/>
              <a:t>Media Clips</a:t>
            </a:r>
          </a:p>
          <a:p>
            <a:pPr>
              <a:lnSpc>
                <a:spcPct val="150000"/>
              </a:lnSpc>
            </a:pPr>
            <a:r>
              <a:rPr lang="en-US" sz="2000" dirty="0"/>
              <a:t>Videos</a:t>
            </a:r>
          </a:p>
          <a:p>
            <a:pPr marL="0" indent="0">
              <a:lnSpc>
                <a:spcPct val="160000"/>
              </a:lnSpc>
              <a:spcAft>
                <a:spcPts val="800"/>
              </a:spcAft>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7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98A2DEF-A328-4E4F-3E54-CDDF7296E40F}"/>
              </a:ext>
            </a:extLst>
          </p:cNvPr>
          <p:cNvSpPr>
            <a:spLocks noGrp="1"/>
          </p:cNvSpPr>
          <p:nvPr>
            <p:ph idx="1"/>
          </p:nvPr>
        </p:nvSpPr>
        <p:spPr>
          <a:xfrm>
            <a:off x="1106129" y="-191730"/>
            <a:ext cx="10129680" cy="7049730"/>
          </a:xfrm>
        </p:spPr>
        <p:txBody>
          <a:bodyPr>
            <a:noAutofit/>
          </a:bodyPr>
          <a:lstStyle/>
          <a:p>
            <a:pPr marL="0" indent="0">
              <a:lnSpc>
                <a:spcPct val="150000"/>
              </a:lnSpc>
              <a:buNone/>
            </a:pPr>
            <a:r>
              <a:rPr lang="en-US" sz="2000" dirty="0" smtClean="0"/>
              <a:t>    </a:t>
            </a:r>
            <a:r>
              <a:rPr lang="en-US" sz="2000" b="1" dirty="0" smtClean="0">
                <a:latin typeface="Times New Roman" panose="02020603050405020304" pitchFamily="18" charset="0"/>
                <a:cs typeface="Times New Roman" panose="02020603050405020304" pitchFamily="18" charset="0"/>
              </a:rPr>
              <a:t>Uses </a:t>
            </a:r>
            <a:r>
              <a:rPr lang="en-US" sz="2000" b="1" dirty="0">
                <a:latin typeface="Times New Roman" panose="02020603050405020304" pitchFamily="18" charset="0"/>
                <a:cs typeface="Times New Roman" panose="02020603050405020304" pitchFamily="18" charset="0"/>
              </a:rPr>
              <a:t>of PowerPoint Presentation</a:t>
            </a:r>
          </a:p>
          <a:p>
            <a:pPr>
              <a:lnSpc>
                <a:spcPct val="150000"/>
              </a:lnSpc>
            </a:pPr>
            <a:r>
              <a:rPr lang="en-US" sz="2000" b="1" dirty="0" smtClean="0">
                <a:latin typeface="Times New Roman" panose="02020603050405020304" pitchFamily="18" charset="0"/>
                <a:cs typeface="Times New Roman" panose="02020603050405020304" pitchFamily="18" charset="0"/>
              </a:rPr>
              <a:t>Education </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With e-learning and smart classes being chosen as a common mode of education today, PowerPoint presentations can help in making education more interactive and attract students towards the modified version of studying</a:t>
            </a:r>
          </a:p>
          <a:p>
            <a:pPr>
              <a:lnSpc>
                <a:spcPct val="150000"/>
              </a:lnSpc>
            </a:pPr>
            <a:r>
              <a:rPr lang="en-US" sz="2000" b="1" dirty="0">
                <a:latin typeface="Times New Roman" panose="02020603050405020304" pitchFamily="18" charset="0"/>
                <a:cs typeface="Times New Roman" panose="02020603050405020304" pitchFamily="18" charset="0"/>
              </a:rPr>
              <a:t>Marketing –</a:t>
            </a:r>
            <a:r>
              <a:rPr lang="en-US" sz="2000" dirty="0">
                <a:latin typeface="Times New Roman" panose="02020603050405020304" pitchFamily="18" charset="0"/>
                <a:cs typeface="Times New Roman" panose="02020603050405020304" pitchFamily="18" charset="0"/>
              </a:rPr>
              <a:t> In the field of marketing, PowerPoint presentations can be extremely important. Using graphs and charts, numbers can be shown more evidently and clearly which may be ignored by the viewer if being read</a:t>
            </a:r>
          </a:p>
          <a:p>
            <a:pPr>
              <a:lnSpc>
                <a:spcPct val="150000"/>
              </a:lnSpc>
            </a:pPr>
            <a:r>
              <a:rPr lang="en-US" sz="2000" b="1" dirty="0">
                <a:latin typeface="Times New Roman" panose="02020603050405020304" pitchFamily="18" charset="0"/>
                <a:cs typeface="Times New Roman" panose="02020603050405020304" pitchFamily="18" charset="0"/>
              </a:rPr>
              <a:t>Business –</a:t>
            </a:r>
            <a:r>
              <a:rPr lang="en-US" sz="2000" dirty="0">
                <a:latin typeface="Times New Roman" panose="02020603050405020304" pitchFamily="18" charset="0"/>
                <a:cs typeface="Times New Roman" panose="02020603050405020304" pitchFamily="18" charset="0"/>
              </a:rPr>
              <a:t> To invite investors or to show the increase or decrease in profits, MS PowerPoint can be used</a:t>
            </a:r>
          </a:p>
          <a:p>
            <a:pPr>
              <a:lnSpc>
                <a:spcPct val="150000"/>
              </a:lnSpc>
            </a:pPr>
            <a:r>
              <a:rPr lang="en-US" sz="2000" b="1" dirty="0">
                <a:latin typeface="Times New Roman" panose="02020603050405020304" pitchFamily="18" charset="0"/>
                <a:cs typeface="Times New Roman" panose="02020603050405020304" pitchFamily="18" charset="0"/>
              </a:rPr>
              <a:t>Creating Resumes –</a:t>
            </a:r>
            <a:r>
              <a:rPr lang="en-US" sz="2000" dirty="0">
                <a:latin typeface="Times New Roman" panose="02020603050405020304" pitchFamily="18" charset="0"/>
                <a:cs typeface="Times New Roman" panose="02020603050405020304" pitchFamily="18" charset="0"/>
              </a:rPr>
              <a:t> Digital resumes can be formed using MS PowerPoint. Different patterns, photograph, etc. can be added to the resume</a:t>
            </a:r>
          </a:p>
          <a:p>
            <a:pPr>
              <a:lnSpc>
                <a:spcPct val="150000"/>
              </a:lnSpc>
            </a:pPr>
            <a:r>
              <a:rPr lang="en-US" sz="2000" b="1" dirty="0">
                <a:latin typeface="Times New Roman" panose="02020603050405020304" pitchFamily="18" charset="0"/>
                <a:cs typeface="Times New Roman" panose="02020603050405020304" pitchFamily="18" charset="0"/>
              </a:rPr>
              <a:t>Depicting Growth</a:t>
            </a:r>
            <a:r>
              <a:rPr lang="en-US" sz="2000" dirty="0">
                <a:latin typeface="Times New Roman" panose="02020603050405020304" pitchFamily="18" charset="0"/>
                <a:cs typeface="Times New Roman" panose="02020603050405020304" pitchFamily="18" charset="0"/>
              </a:rPr>
              <a:t> – Since both graphics and text can be added in a presentation, depicting the growth of a company, business, student’s marks, etc. is easier using PPT</a:t>
            </a:r>
          </a:p>
          <a:p>
            <a:pPr marL="0" indent="0">
              <a:lnSpc>
                <a:spcPct val="150000"/>
              </a:lnSpc>
              <a:buNone/>
            </a:pP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415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44E05F0-ECE6-F12C-C236-89DE417FD1A1}"/>
              </a:ext>
            </a:extLst>
          </p:cNvPr>
          <p:cNvSpPr>
            <a:spLocks noGrp="1"/>
          </p:cNvSpPr>
          <p:nvPr>
            <p:ph idx="1"/>
          </p:nvPr>
        </p:nvSpPr>
        <p:spPr>
          <a:xfrm>
            <a:off x="929148" y="73741"/>
            <a:ext cx="10527890" cy="6563033"/>
          </a:xfrm>
        </p:spPr>
        <p:txBody>
          <a:bodyPr>
            <a:normAutofit/>
          </a:bodyPr>
          <a:lstStyle/>
          <a:p>
            <a:pPr marL="0" indent="0">
              <a:lnSpc>
                <a:spcPct val="150000"/>
              </a:lnSpc>
              <a:buNone/>
            </a:pPr>
            <a:r>
              <a:rPr lang="en-US" sz="2000" b="1" dirty="0">
                <a:latin typeface="Times New Roman" panose="02020603050405020304" pitchFamily="18" charset="0"/>
                <a:cs typeface="Times New Roman" panose="02020603050405020304" pitchFamily="18" charset="0"/>
              </a:rPr>
              <a:t>How to open MS PowerPoint</a:t>
            </a:r>
          </a:p>
          <a:p>
            <a:pPr marL="0" indent="0" fontAlgn="base">
              <a:lnSpc>
                <a:spcPct val="150000"/>
              </a:lnSpc>
              <a:buNone/>
            </a:pPr>
            <a:r>
              <a:rPr lang="en-US" sz="2000" b="1" dirty="0">
                <a:latin typeface="Times New Roman" panose="02020603050405020304" pitchFamily="18" charset="0"/>
                <a:cs typeface="Times New Roman" panose="02020603050405020304" pitchFamily="18" charset="0"/>
              </a:rPr>
              <a:t>In Windows 7 or below:</a:t>
            </a:r>
            <a:endParaRPr lang="en-US" sz="2000" dirty="0">
              <a:latin typeface="Times New Roman" panose="02020603050405020304" pitchFamily="18" charset="0"/>
              <a:cs typeface="Times New Roman" panose="02020603050405020304" pitchFamily="18" charset="0"/>
            </a:endParaRPr>
          </a:p>
          <a:p>
            <a:pPr fontAlgn="base">
              <a:lnSpc>
                <a:spcPct val="150000"/>
              </a:lnSpc>
            </a:pPr>
            <a:r>
              <a:rPr lang="en-US" sz="2000" b="1" dirty="0">
                <a:latin typeface="Times New Roman" panose="02020603050405020304" pitchFamily="18" charset="0"/>
                <a:cs typeface="Times New Roman" panose="02020603050405020304" pitchFamily="18" charset="0"/>
              </a:rPr>
              <a:t>Step 1: </a:t>
            </a:r>
            <a:r>
              <a:rPr lang="en-US" sz="2000" dirty="0">
                <a:latin typeface="Times New Roman" panose="02020603050405020304" pitchFamily="18" charset="0"/>
                <a:cs typeface="Times New Roman" panose="02020603050405020304" pitchFamily="18" charset="0"/>
              </a:rPr>
              <a:t>Go to the program section in the windows start menu.</a:t>
            </a: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Step 2: </a:t>
            </a:r>
            <a:r>
              <a:rPr lang="en-US" sz="2000" dirty="0">
                <a:latin typeface="Times New Roman" panose="02020603050405020304" pitchFamily="18" charset="0"/>
                <a:cs typeface="Times New Roman" panose="02020603050405020304" pitchFamily="18" charset="0"/>
              </a:rPr>
              <a:t>Go to </a:t>
            </a:r>
            <a:r>
              <a:rPr lang="en-US" sz="2000" b="1" dirty="0">
                <a:latin typeface="Times New Roman" panose="02020603050405020304" pitchFamily="18" charset="0"/>
                <a:cs typeface="Times New Roman" panose="02020603050405020304" pitchFamily="18" charset="0"/>
              </a:rPr>
              <a:t>MS Office</a:t>
            </a:r>
            <a:r>
              <a:rPr lang="en-US" sz="2000" dirty="0">
                <a:latin typeface="Times New Roman" panose="02020603050405020304" pitchFamily="18" charset="0"/>
                <a:cs typeface="Times New Roman" panose="02020603050405020304" pitchFamily="18" charset="0"/>
              </a:rPr>
              <a:t> &amp; click on it. A drop-down list is seen</a:t>
            </a: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Step 3:</a:t>
            </a:r>
            <a:r>
              <a:rPr lang="en-US" sz="2000" dirty="0">
                <a:latin typeface="Times New Roman" panose="02020603050405020304" pitchFamily="18" charset="0"/>
                <a:cs typeface="Times New Roman" panose="02020603050405020304" pitchFamily="18" charset="0"/>
              </a:rPr>
              <a:t> Click on </a:t>
            </a:r>
            <a:r>
              <a:rPr lang="en-US" sz="2000" b="1" dirty="0">
                <a:latin typeface="Times New Roman" panose="02020603050405020304" pitchFamily="18" charset="0"/>
                <a:cs typeface="Times New Roman" panose="02020603050405020304" pitchFamily="18" charset="0"/>
              </a:rPr>
              <a:t>MS PowerPoint</a:t>
            </a:r>
            <a:r>
              <a:rPr lang="en-US" sz="2000" dirty="0">
                <a:latin typeface="Times New Roman" panose="02020603050405020304" pitchFamily="18" charset="0"/>
                <a:cs typeface="Times New Roman" panose="02020603050405020304" pitchFamily="18" charset="0"/>
              </a:rPr>
              <a:t> &amp; MS PowerPoint window will pop up.</a:t>
            </a:r>
          </a:p>
          <a:p>
            <a:pPr marL="0" indent="0" fontAlgn="base">
              <a:lnSpc>
                <a:spcPct val="150000"/>
              </a:lnSpc>
              <a:buNone/>
            </a:pPr>
            <a:r>
              <a:rPr lang="en-US" sz="2000" b="1" dirty="0">
                <a:latin typeface="Times New Roman" panose="02020603050405020304" pitchFamily="18" charset="0"/>
                <a:cs typeface="Times New Roman" panose="02020603050405020304" pitchFamily="18" charset="0"/>
              </a:rPr>
              <a:t>Creating a Presentation</a:t>
            </a:r>
          </a:p>
          <a:p>
            <a:pPr fontAlgn="base">
              <a:lnSpc>
                <a:spcPct val="150000"/>
              </a:lnSpc>
            </a:pPr>
            <a:r>
              <a:rPr lang="en-US" sz="2000" dirty="0">
                <a:latin typeface="Times New Roman" panose="02020603050405020304" pitchFamily="18" charset="0"/>
                <a:cs typeface="Times New Roman" panose="02020603050405020304" pitchFamily="18" charset="0"/>
              </a:rPr>
              <a:t>Once your MS PowerPoint Window pops up, you can create &amp; save the file by:</a:t>
            </a:r>
          </a:p>
          <a:p>
            <a:pPr fontAlgn="base">
              <a:lnSpc>
                <a:spcPct val="150000"/>
              </a:lnSpc>
            </a:pPr>
            <a:r>
              <a:rPr lang="en-US" sz="2000" b="1" dirty="0">
                <a:latin typeface="Times New Roman" panose="02020603050405020304" pitchFamily="18" charset="0"/>
                <a:cs typeface="Times New Roman" panose="02020603050405020304" pitchFamily="18" charset="0"/>
              </a:rPr>
              <a:t>Step 1:</a:t>
            </a:r>
            <a:r>
              <a:rPr lang="en-US" sz="2000" dirty="0">
                <a:latin typeface="Times New Roman" panose="02020603050405020304" pitchFamily="18" charset="0"/>
                <a:cs typeface="Times New Roman" panose="02020603050405020304" pitchFamily="18" charset="0"/>
              </a:rPr>
              <a:t> Click on the </a:t>
            </a:r>
            <a:r>
              <a:rPr lang="en-US" sz="2000" b="1" dirty="0">
                <a:latin typeface="Times New Roman" panose="02020603050405020304" pitchFamily="18" charset="0"/>
                <a:cs typeface="Times New Roman" panose="02020603050405020304" pitchFamily="18" charset="0"/>
              </a:rPr>
              <a:t>Microsoft</a:t>
            </a:r>
            <a:r>
              <a:rPr lang="en-US" sz="2000" dirty="0">
                <a:latin typeface="Times New Roman" panose="02020603050405020304" pitchFamily="18" charset="0"/>
                <a:cs typeface="Times New Roman" panose="02020603050405020304" pitchFamily="18" charset="0"/>
              </a:rPr>
              <a:t> button on the top left</a:t>
            </a:r>
            <a:r>
              <a:rPr lang="en-US" sz="2000" dirty="0"/>
              <a:t>.</a:t>
            </a:r>
          </a:p>
          <a:p>
            <a:pPr marL="0" indent="0">
              <a:lnSpc>
                <a:spcPct val="150000"/>
              </a:lnSpc>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514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8A05790-D70E-3C22-6D40-AF3DCC1EB1E5}"/>
              </a:ext>
            </a:extLst>
          </p:cNvPr>
          <p:cNvSpPr>
            <a:spLocks noGrp="1"/>
          </p:cNvSpPr>
          <p:nvPr>
            <p:ph idx="1"/>
          </p:nvPr>
        </p:nvSpPr>
        <p:spPr>
          <a:xfrm>
            <a:off x="838199" y="251791"/>
            <a:ext cx="10691191" cy="6493565"/>
          </a:xfrm>
        </p:spPr>
        <p:txBody>
          <a:bodyPr>
            <a:normAutofit/>
          </a:bodyPr>
          <a:lstStyle/>
          <a:p>
            <a:pPr marL="0" indent="0">
              <a:buNone/>
            </a:pPr>
            <a:endParaRPr lang="en-US" sz="2600" b="1" i="0" dirty="0">
              <a:solidFill>
                <a:srgbClr val="273239"/>
              </a:solidFill>
              <a:effectLst/>
              <a:latin typeface="urw-din"/>
            </a:endParaRPr>
          </a:p>
          <a:p>
            <a:pPr marL="0" indent="0">
              <a:buNone/>
            </a:pPr>
            <a:endParaRPr lang="en-IN" dirty="0"/>
          </a:p>
        </p:txBody>
      </p:sp>
      <p:sp>
        <p:nvSpPr>
          <p:cNvPr id="4" name="TextBox 3">
            <a:extLst>
              <a:ext uri="{FF2B5EF4-FFF2-40B4-BE49-F238E27FC236}">
                <a16:creationId xmlns:a16="http://schemas.microsoft.com/office/drawing/2014/main" xmlns="" id="{1B2712C5-3B90-6CBC-C8FF-8FF8E4E247A1}"/>
              </a:ext>
            </a:extLst>
          </p:cNvPr>
          <p:cNvSpPr txBox="1"/>
          <p:nvPr/>
        </p:nvSpPr>
        <p:spPr>
          <a:xfrm>
            <a:off x="1696621" y="251791"/>
            <a:ext cx="8974346" cy="960328"/>
          </a:xfrm>
          <a:prstGeom prst="rect">
            <a:avLst/>
          </a:prstGeom>
          <a:noFill/>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How to open MS </a:t>
            </a:r>
            <a:r>
              <a:rPr lang="en-US" sz="2000" b="1" dirty="0" smtClean="0">
                <a:latin typeface="Times New Roman" panose="02020603050405020304" pitchFamily="18" charset="0"/>
                <a:cs typeface="Times New Roman" panose="02020603050405020304" pitchFamily="18" charset="0"/>
              </a:rPr>
              <a:t>PowerPoint</a:t>
            </a:r>
          </a:p>
          <a:p>
            <a:pPr>
              <a:lnSpc>
                <a:spcPct val="150000"/>
              </a:lnSpc>
            </a:pPr>
            <a:endParaRPr lang="en-US" sz="2000" b="1" dirty="0">
              <a:latin typeface="Times New Roman" panose="02020603050405020304" pitchFamily="18" charset="0"/>
              <a:cs typeface="Times New Roman" panose="02020603050405020304" pitchFamily="18" charset="0"/>
            </a:endParaRPr>
          </a:p>
        </p:txBody>
      </p:sp>
      <p:pic>
        <p:nvPicPr>
          <p:cNvPr id="2050" name="Picture 2" descr="https://media.geeksforgeeks.org/wp-content/uploads/20210613173515/w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052" y="1091380"/>
            <a:ext cx="5840361" cy="4970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93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4BD8745-8A63-6EC3-05AE-C5066953C2E5}"/>
              </a:ext>
            </a:extLst>
          </p:cNvPr>
          <p:cNvSpPr>
            <a:spLocks noGrp="1"/>
          </p:cNvSpPr>
          <p:nvPr>
            <p:ph idx="1"/>
          </p:nvPr>
        </p:nvSpPr>
        <p:spPr>
          <a:xfrm>
            <a:off x="205409" y="382817"/>
            <a:ext cx="10691191" cy="6255026"/>
          </a:xfrm>
        </p:spPr>
        <p:txBody>
          <a:bodyPr>
            <a:normAutofit/>
          </a:bodyPr>
          <a:lstStyle/>
          <a:p>
            <a:pPr marL="0" indent="0">
              <a:buNone/>
            </a:pPr>
            <a:r>
              <a:rPr lang="en-US" sz="2000" b="1" dirty="0"/>
              <a:t>Step 2: </a:t>
            </a:r>
            <a:r>
              <a:rPr lang="en-US" sz="2000" dirty="0"/>
              <a:t>Click on </a:t>
            </a:r>
            <a:r>
              <a:rPr lang="en-US" sz="2000" b="1" dirty="0"/>
              <a:t>new</a:t>
            </a:r>
            <a:r>
              <a:rPr lang="en-US" sz="2000" dirty="0"/>
              <a:t>, a new Presentation window will pop up</a:t>
            </a:r>
            <a:r>
              <a:rPr lang="en-US" sz="2000" dirty="0" smtClean="0"/>
              <a:t>.</a:t>
            </a:r>
          </a:p>
          <a:p>
            <a:pPr marL="0" indent="0">
              <a:buNone/>
            </a:pPr>
            <a:r>
              <a:rPr lang="en-IN" sz="2000" dirty="0" smtClean="0">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p:txBody>
      </p:sp>
      <p:pic>
        <p:nvPicPr>
          <p:cNvPr id="3078" name="Picture 6" descr="https://media.geeksforgeeks.org/wp-content/uploads/20210613173545/w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10" y="828673"/>
            <a:ext cx="8229600" cy="5809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351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8D79FFD-0DE9-A98F-944E-6176070B20BE}"/>
              </a:ext>
            </a:extLst>
          </p:cNvPr>
          <p:cNvSpPr>
            <a:spLocks noGrp="1"/>
          </p:cNvSpPr>
          <p:nvPr>
            <p:ph idx="1"/>
          </p:nvPr>
        </p:nvSpPr>
        <p:spPr>
          <a:xfrm>
            <a:off x="852948" y="-683341"/>
            <a:ext cx="10542639" cy="6705599"/>
          </a:xfrm>
        </p:spPr>
        <p:txBody>
          <a:bodyPr>
            <a:normAutofit/>
          </a:bodyPr>
          <a:lstStyle/>
          <a:p>
            <a:pPr marL="0" indent="0" fontAlgn="base">
              <a:lnSpc>
                <a:spcPct val="150000"/>
              </a:lnSpc>
              <a:buNone/>
            </a:pPr>
            <a:r>
              <a:rPr lang="en-US" sz="2000" b="1" dirty="0" smtClean="0"/>
              <a:t>Step </a:t>
            </a:r>
            <a:r>
              <a:rPr lang="en-US" sz="2000" b="1" dirty="0"/>
              <a:t>3: </a:t>
            </a:r>
            <a:r>
              <a:rPr lang="en-US" sz="2000" dirty="0"/>
              <a:t>Click on </a:t>
            </a:r>
            <a:r>
              <a:rPr lang="en-US" sz="2000" b="1" dirty="0"/>
              <a:t>Create</a:t>
            </a:r>
            <a:r>
              <a:rPr lang="en-US" sz="2000" dirty="0"/>
              <a:t> &amp; a new presentation will be created</a:t>
            </a:r>
            <a:r>
              <a:rPr lang="en-US" sz="2000" dirty="0" smtClean="0"/>
              <a:t>.</a:t>
            </a:r>
          </a:p>
          <a:p>
            <a:pPr marL="0" indent="0" fontAlgn="base">
              <a:lnSpc>
                <a:spcPct val="150000"/>
              </a:lnSpc>
              <a:buNone/>
            </a:pPr>
            <a:r>
              <a:rPr lang="en-US" sz="2000" b="1" i="1" dirty="0"/>
              <a:t>Note:</a:t>
            </a:r>
            <a:r>
              <a:rPr lang="en-US" sz="2000" i="1" dirty="0"/>
              <a:t> Shortcut for New: </a:t>
            </a:r>
            <a:r>
              <a:rPr lang="en-US" sz="2000" b="1" i="1" dirty="0"/>
              <a:t>Ctrl +</a:t>
            </a:r>
            <a:r>
              <a:rPr lang="en-US" sz="2000" b="1" i="1" dirty="0" smtClean="0"/>
              <a:t>n</a:t>
            </a:r>
          </a:p>
          <a:p>
            <a:pPr fontAlgn="base"/>
            <a:r>
              <a:rPr lang="en-US" sz="2000" b="1" dirty="0"/>
              <a:t>Saving a Presentation</a:t>
            </a:r>
          </a:p>
          <a:p>
            <a:pPr fontAlgn="base"/>
            <a:r>
              <a:rPr lang="en-US" sz="2000" dirty="0"/>
              <a:t>Once you have created a presentation, it can be easily saved with the help of following steps:</a:t>
            </a:r>
          </a:p>
          <a:p>
            <a:pPr fontAlgn="base"/>
            <a:r>
              <a:rPr lang="en-US" sz="2000" b="1" dirty="0"/>
              <a:t>Step 1: </a:t>
            </a:r>
            <a:r>
              <a:rPr lang="en-US" sz="2000" dirty="0"/>
              <a:t>Click on the </a:t>
            </a:r>
            <a:r>
              <a:rPr lang="en-US" sz="2000" b="1" dirty="0"/>
              <a:t>Microsoft</a:t>
            </a:r>
            <a:r>
              <a:rPr lang="en-US" sz="2000" dirty="0"/>
              <a:t> icon</a:t>
            </a:r>
          </a:p>
          <a:p>
            <a:pPr fontAlgn="base"/>
            <a:r>
              <a:rPr lang="en-US" sz="2000" b="1" dirty="0"/>
              <a:t>Step 2:</a:t>
            </a:r>
            <a:r>
              <a:rPr lang="en-US" sz="2000" dirty="0"/>
              <a:t> Click on the </a:t>
            </a:r>
            <a:r>
              <a:rPr lang="en-US" sz="2000" b="1" dirty="0"/>
              <a:t>Save</a:t>
            </a:r>
            <a:r>
              <a:rPr lang="en-US" sz="2000" dirty="0"/>
              <a:t> button</a:t>
            </a:r>
          </a:p>
          <a:p>
            <a:pPr marL="0" indent="0" fontAlgn="base">
              <a:lnSpc>
                <a:spcPct val="150000"/>
              </a:lnSpc>
              <a:buNone/>
            </a:pPr>
            <a:endParaRPr lang="en-US" sz="2000" dirty="0">
              <a:latin typeface="Times New Roman" panose="02020603050405020304" pitchFamily="18" charset="0"/>
              <a:cs typeface="Times New Roman" panose="02020603050405020304" pitchFamily="18" charset="0"/>
            </a:endParaRPr>
          </a:p>
          <a:p>
            <a:pPr marL="0" indent="0" fontAlgn="base">
              <a:lnSpc>
                <a:spcPct val="150000"/>
              </a:lnSpc>
              <a:buNone/>
            </a:pP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pic>
        <p:nvPicPr>
          <p:cNvPr id="4103" name="Picture 7" descr="https://media.geeksforgeeks.org/wp-content/uploads/20210613174313/w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962" y="2217175"/>
            <a:ext cx="6710515" cy="4493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521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929" y="-707923"/>
            <a:ext cx="10631129" cy="7565923"/>
          </a:xfrm>
        </p:spPr>
        <p:txBody>
          <a:bodyPr>
            <a:normAutofit/>
          </a:bodyPr>
          <a:lstStyle/>
          <a:p>
            <a:pPr marL="0" indent="0" fontAlgn="base">
              <a:lnSpc>
                <a:spcPct val="150000"/>
              </a:lnSpc>
              <a:buNone/>
            </a:pPr>
            <a:r>
              <a:rPr lang="en-US" b="1" dirty="0"/>
              <a:t>Step 3:</a:t>
            </a:r>
            <a:r>
              <a:rPr lang="en-US" dirty="0"/>
              <a:t> A new Window for </a:t>
            </a:r>
            <a:r>
              <a:rPr lang="en-US" b="1" dirty="0"/>
              <a:t>Save As</a:t>
            </a:r>
            <a:r>
              <a:rPr lang="en-US" dirty="0"/>
              <a:t> will pop up. </a:t>
            </a:r>
            <a:endParaRPr lang="en-IN" sz="1200" dirty="0">
              <a:latin typeface="Times New Roman" panose="02020603050405020304" pitchFamily="18" charset="0"/>
              <a:cs typeface="Times New Roman" panose="02020603050405020304" pitchFamily="18" charset="0"/>
            </a:endParaRPr>
          </a:p>
          <a:p>
            <a:endParaRPr lang="en-US" dirty="0"/>
          </a:p>
        </p:txBody>
      </p:sp>
      <p:pic>
        <p:nvPicPr>
          <p:cNvPr id="5122" name="Picture 2" descr="https://media.geeksforgeeks.org/wp-content/uploads/20210613174408/w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929" y="298090"/>
            <a:ext cx="7248115" cy="6014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161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929" y="103237"/>
            <a:ext cx="10513142" cy="7005485"/>
          </a:xfrm>
        </p:spPr>
        <p:txBody>
          <a:bodyPr>
            <a:normAutofit fontScale="62500" lnSpcReduction="20000"/>
          </a:bodyPr>
          <a:lstStyle/>
          <a:p>
            <a:pPr marL="0" indent="0">
              <a:lnSpc>
                <a:spcPct val="150000"/>
              </a:lnSpc>
              <a:buNone/>
            </a:pPr>
            <a:r>
              <a:rPr lang="en-US" sz="2900" b="1" dirty="0">
                <a:latin typeface="Times New Roman" panose="02020603050405020304" pitchFamily="18" charset="0"/>
                <a:cs typeface="Times New Roman" panose="02020603050405020304" pitchFamily="18" charset="0"/>
              </a:rPr>
              <a:t>Step 4: </a:t>
            </a:r>
            <a:r>
              <a:rPr lang="en-US" sz="2900" dirty="0">
                <a:latin typeface="Times New Roman" panose="02020603050405020304" pitchFamily="18" charset="0"/>
                <a:cs typeface="Times New Roman" panose="02020603050405020304" pitchFamily="18" charset="0"/>
              </a:rPr>
              <a:t>Select the drive (by clicking on it: Example: Local Drive (D)) in which you want to save the presentation.</a:t>
            </a:r>
            <a:br>
              <a:rPr lang="en-US" sz="2900" dirty="0">
                <a:latin typeface="Times New Roman" panose="02020603050405020304" pitchFamily="18" charset="0"/>
                <a:cs typeface="Times New Roman" panose="02020603050405020304" pitchFamily="18" charset="0"/>
              </a:rPr>
            </a:br>
            <a:r>
              <a:rPr lang="en-US" sz="2900" dirty="0">
                <a:latin typeface="Times New Roman" panose="02020603050405020304" pitchFamily="18" charset="0"/>
                <a:cs typeface="Times New Roman" panose="02020603050405020304" pitchFamily="18" charset="0"/>
              </a:rPr>
              <a:t>Then your drive will open up, select the folder in which you want to save the presentation (Example: </a:t>
            </a:r>
            <a:r>
              <a:rPr lang="en-US" sz="2900" dirty="0" err="1">
                <a:latin typeface="Times New Roman" panose="02020603050405020304" pitchFamily="18" charset="0"/>
                <a:cs typeface="Times New Roman" panose="02020603050405020304" pitchFamily="18" charset="0"/>
              </a:rPr>
              <a:t>img</a:t>
            </a:r>
            <a:r>
              <a:rPr lang="en-US" sz="2900" dirty="0">
                <a:latin typeface="Times New Roman" panose="02020603050405020304" pitchFamily="18" charset="0"/>
                <a:cs typeface="Times New Roman" panose="02020603050405020304" pitchFamily="18" charset="0"/>
              </a:rPr>
              <a:t> folder here) &amp; then give the required name to your presentation (Example: </a:t>
            </a:r>
            <a:r>
              <a:rPr lang="en-US" sz="2900" dirty="0" err="1">
                <a:latin typeface="Times New Roman" panose="02020603050405020304" pitchFamily="18" charset="0"/>
                <a:cs typeface="Times New Roman" panose="02020603050405020304" pitchFamily="18" charset="0"/>
              </a:rPr>
              <a:t>MyPresentation</a:t>
            </a:r>
            <a:r>
              <a:rPr lang="en-US" sz="2900" dirty="0">
                <a:latin typeface="Times New Roman" panose="02020603050405020304" pitchFamily="18" charset="0"/>
                <a:cs typeface="Times New Roman" panose="02020603050405020304" pitchFamily="18" charset="0"/>
              </a:rPr>
              <a:t> here). Your presentation is created &amp; saved with the provided name.</a:t>
            </a:r>
            <a:br>
              <a:rPr lang="en-US" sz="2900" dirty="0">
                <a:latin typeface="Times New Roman" panose="02020603050405020304" pitchFamily="18" charset="0"/>
                <a:cs typeface="Times New Roman" panose="02020603050405020304" pitchFamily="18" charset="0"/>
              </a:rPr>
            </a:br>
            <a:r>
              <a:rPr lang="en-US" sz="2900" b="1" i="1" dirty="0">
                <a:latin typeface="Times New Roman" panose="02020603050405020304" pitchFamily="18" charset="0"/>
                <a:cs typeface="Times New Roman" panose="02020603050405020304" pitchFamily="18" charset="0"/>
              </a:rPr>
              <a:t>Note: </a:t>
            </a:r>
            <a:r>
              <a:rPr lang="en-US" sz="2900" i="1" dirty="0">
                <a:latin typeface="Times New Roman" panose="02020603050405020304" pitchFamily="18" charset="0"/>
                <a:cs typeface="Times New Roman" panose="02020603050405020304" pitchFamily="18" charset="0"/>
              </a:rPr>
              <a:t>Shortcut for save:</a:t>
            </a:r>
            <a:r>
              <a:rPr lang="en-US" sz="2900" b="1" i="1" dirty="0">
                <a:latin typeface="Times New Roman" panose="02020603050405020304" pitchFamily="18" charset="0"/>
                <a:cs typeface="Times New Roman" panose="02020603050405020304" pitchFamily="18" charset="0"/>
              </a:rPr>
              <a:t> Ctrl + </a:t>
            </a:r>
            <a:r>
              <a:rPr lang="en-US" sz="2900" b="1" i="1" dirty="0" smtClean="0">
                <a:latin typeface="Times New Roman" panose="02020603050405020304" pitchFamily="18" charset="0"/>
                <a:cs typeface="Times New Roman" panose="02020603050405020304" pitchFamily="18" charset="0"/>
              </a:rPr>
              <a:t>s</a:t>
            </a:r>
          </a:p>
          <a:p>
            <a:pPr marL="0" indent="0">
              <a:lnSpc>
                <a:spcPct val="150000"/>
              </a:lnSpc>
              <a:buNone/>
            </a:pPr>
            <a:endParaRPr lang="en-US" sz="2900" b="1" i="1" dirty="0" smtClean="0">
              <a:latin typeface="Times New Roman" panose="02020603050405020304" pitchFamily="18" charset="0"/>
              <a:cs typeface="Times New Roman" panose="02020603050405020304" pitchFamily="18" charset="0"/>
            </a:endParaRPr>
          </a:p>
          <a:p>
            <a:pPr marL="0" indent="0" fontAlgn="base">
              <a:lnSpc>
                <a:spcPct val="150000"/>
              </a:lnSpc>
              <a:buNone/>
            </a:pPr>
            <a:r>
              <a:rPr lang="en-US" sz="2900" b="1" dirty="0" smtClean="0">
                <a:latin typeface="Times New Roman" panose="02020603050405020304" pitchFamily="18" charset="0"/>
                <a:cs typeface="Times New Roman" panose="02020603050405020304" pitchFamily="18" charset="0"/>
              </a:rPr>
              <a:t> Basic </a:t>
            </a:r>
            <a:r>
              <a:rPr lang="en-US" sz="2900" b="1" dirty="0">
                <a:latin typeface="Times New Roman" panose="02020603050405020304" pitchFamily="18" charset="0"/>
                <a:cs typeface="Times New Roman" panose="02020603050405020304" pitchFamily="18" charset="0"/>
              </a:rPr>
              <a:t>Elements of a PowerPoint Window/Slide</a:t>
            </a:r>
          </a:p>
          <a:p>
            <a:pPr fontAlgn="base">
              <a:lnSpc>
                <a:spcPct val="150000"/>
              </a:lnSpc>
            </a:pPr>
            <a:r>
              <a:rPr lang="en-US" sz="2900" dirty="0">
                <a:latin typeface="Times New Roman" panose="02020603050405020304" pitchFamily="18" charset="0"/>
                <a:cs typeface="Times New Roman" panose="02020603050405020304" pitchFamily="18" charset="0"/>
              </a:rPr>
              <a:t>You can see various bars in the presentation window. They are:</a:t>
            </a:r>
          </a:p>
          <a:p>
            <a:pPr fontAlgn="base">
              <a:lnSpc>
                <a:spcPct val="150000"/>
              </a:lnSpc>
            </a:pPr>
            <a:r>
              <a:rPr lang="en-US" sz="2900" b="1" dirty="0">
                <a:latin typeface="Times New Roman" panose="02020603050405020304" pitchFamily="18" charset="0"/>
                <a:cs typeface="Times New Roman" panose="02020603050405020304" pitchFamily="18" charset="0"/>
              </a:rPr>
              <a:t>(</a:t>
            </a:r>
            <a:r>
              <a:rPr lang="en-US" sz="2900" b="1" dirty="0" err="1">
                <a:latin typeface="Times New Roman" panose="02020603050405020304" pitchFamily="18" charset="0"/>
                <a:cs typeface="Times New Roman" panose="02020603050405020304" pitchFamily="18" charset="0"/>
              </a:rPr>
              <a:t>i</a:t>
            </a:r>
            <a:r>
              <a:rPr lang="en-US" sz="2900" b="1" dirty="0">
                <a:latin typeface="Times New Roman" panose="02020603050405020304" pitchFamily="18" charset="0"/>
                <a:cs typeface="Times New Roman" panose="02020603050405020304" pitchFamily="18" charset="0"/>
              </a:rPr>
              <a:t>) Title Bar:</a:t>
            </a:r>
            <a:r>
              <a:rPr lang="en-US" sz="2900" dirty="0">
                <a:latin typeface="Times New Roman" panose="02020603050405020304" pitchFamily="18" charset="0"/>
                <a:cs typeface="Times New Roman" panose="02020603050405020304" pitchFamily="18" charset="0"/>
              </a:rPr>
              <a:t> This shows the name/title given by you to the current presentation. If user do not save the presentation by any name, default name given by MS PowerPoint appears in this bar.</a:t>
            </a:r>
            <a:br>
              <a:rPr lang="en-US" sz="2900" dirty="0">
                <a:latin typeface="Times New Roman" panose="02020603050405020304" pitchFamily="18" charset="0"/>
                <a:cs typeface="Times New Roman" panose="02020603050405020304" pitchFamily="18" charset="0"/>
              </a:rPr>
            </a:br>
            <a:r>
              <a:rPr lang="en-US" sz="2900" b="1" dirty="0">
                <a:latin typeface="Times New Roman" panose="02020603050405020304" pitchFamily="18" charset="0"/>
                <a:cs typeface="Times New Roman" panose="02020603050405020304" pitchFamily="18" charset="0"/>
              </a:rPr>
              <a:t>(ii) Menu Bar: </a:t>
            </a:r>
            <a:r>
              <a:rPr lang="en-US" sz="2900" dirty="0">
                <a:latin typeface="Times New Roman" panose="02020603050405020304" pitchFamily="18" charset="0"/>
                <a:cs typeface="Times New Roman" panose="02020603050405020304" pitchFamily="18" charset="0"/>
              </a:rPr>
              <a:t>Contains menu items like insert, views, design, animations, etc.</a:t>
            </a:r>
            <a:br>
              <a:rPr lang="en-US" sz="2900" dirty="0">
                <a:latin typeface="Times New Roman" panose="02020603050405020304" pitchFamily="18" charset="0"/>
                <a:cs typeface="Times New Roman" panose="02020603050405020304" pitchFamily="18" charset="0"/>
              </a:rPr>
            </a:br>
            <a:r>
              <a:rPr lang="en-US" sz="2900" b="1" dirty="0">
                <a:latin typeface="Times New Roman" panose="02020603050405020304" pitchFamily="18" charset="0"/>
                <a:cs typeface="Times New Roman" panose="02020603050405020304" pitchFamily="18" charset="0"/>
              </a:rPr>
              <a:t>(iii) Office Button:</a:t>
            </a:r>
            <a:r>
              <a:rPr lang="en-US" sz="2900" dirty="0">
                <a:latin typeface="Times New Roman" panose="02020603050405020304" pitchFamily="18" charset="0"/>
                <a:cs typeface="Times New Roman" panose="02020603050405020304" pitchFamily="18" charset="0"/>
              </a:rPr>
              <a:t> MS Office button on the left-most top.</a:t>
            </a:r>
            <a:br>
              <a:rPr lang="en-US" sz="2900" dirty="0">
                <a:latin typeface="Times New Roman" panose="02020603050405020304" pitchFamily="18" charset="0"/>
                <a:cs typeface="Times New Roman" panose="02020603050405020304" pitchFamily="18" charset="0"/>
              </a:rPr>
            </a:br>
            <a:r>
              <a:rPr lang="en-US" sz="2900" b="1" dirty="0">
                <a:latin typeface="Times New Roman" panose="02020603050405020304" pitchFamily="18" charset="0"/>
                <a:cs typeface="Times New Roman" panose="02020603050405020304" pitchFamily="18" charset="0"/>
              </a:rPr>
              <a:t>(iv) Formatting Toolbar:</a:t>
            </a:r>
            <a:r>
              <a:rPr lang="en-US" sz="2900" dirty="0">
                <a:latin typeface="Times New Roman" panose="02020603050405020304" pitchFamily="18" charset="0"/>
                <a:cs typeface="Times New Roman" panose="02020603050405020304" pitchFamily="18" charset="0"/>
              </a:rPr>
              <a:t> Have tools like Bold, Italic, Underline, Font shape &amp; size etc. to format your data.</a:t>
            </a:r>
          </a:p>
          <a:p>
            <a:pPr marL="0" indent="0">
              <a:buNone/>
            </a:pPr>
            <a:r>
              <a:rPr lang="en-US" sz="2600" b="1" i="1" dirty="0" smtClean="0"/>
              <a:t/>
            </a:r>
            <a:br>
              <a:rPr lang="en-US" sz="2600" b="1" i="1" dirty="0" smtClean="0"/>
            </a:br>
            <a:endParaRPr lang="en-US" sz="2600" dirty="0"/>
          </a:p>
        </p:txBody>
      </p:sp>
    </p:spTree>
    <p:extLst>
      <p:ext uri="{BB962C8B-B14F-4D97-AF65-F5344CB8AC3E}">
        <p14:creationId xmlns:p14="http://schemas.microsoft.com/office/powerpoint/2010/main" val="1367829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181</Words>
  <Application>Microsoft Office PowerPoint</Application>
  <PresentationFormat>Widescreen</PresentationFormat>
  <Paragraphs>60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urw-din</vt:lpstr>
      <vt:lpstr>Office Theme</vt:lpstr>
      <vt:lpstr>Fundamentals of Information Technology</vt:lpstr>
      <vt:lpstr>Microsoft PowerPoint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Print a Presentation through an attached printer</vt:lpstr>
      <vt:lpstr>Step 3: Click on Print. Then a window for Print will pop up.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Information Technology</dc:title>
  <dc:creator>Administrator</dc:creator>
  <cp:lastModifiedBy>student</cp:lastModifiedBy>
  <cp:revision>245</cp:revision>
  <dcterms:created xsi:type="dcterms:W3CDTF">2023-01-05T06:04:46Z</dcterms:created>
  <dcterms:modified xsi:type="dcterms:W3CDTF">2023-01-25T09:25:35Z</dcterms:modified>
</cp:coreProperties>
</file>